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E523B-8F01-F190-FB8F-60D8A7938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92D23B-46C4-0F21-0142-F718A5B9C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69C-098C-461D-B281-268B0EC37FF5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0B0D73-A4BD-1A76-C79F-6799B933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DA81D7-30F2-9E09-28F5-EEF2E991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DFCD-4471-485E-A658-40847D2B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6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ECEF56-E947-7DCA-2231-897EE98D8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35932-A53C-5ED4-555B-021B351DD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377E7-67FF-C864-9ABC-D4C284DAD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3D69C-098C-461D-B281-268B0EC37FF5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9B23A-E948-1BD0-715F-F16A68936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1E584-3004-7AD8-489C-0B9FDB1BE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ADFCD-4471-485E-A658-40847D2B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8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242DCD7-F10F-9E73-0032-06D3DDCF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065AA4-C30C-0AE7-DE06-AE2F2E43BD2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35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0CCF3D8-4CB6-636D-F63E-0D22A07ED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E59937-4BA8-A7C6-A128-6C861E0F0D4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25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3354C71-D943-A755-5711-8EFD03E50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95B015-8892-9BE6-3FB7-20548F896AC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90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5A7EC91-2052-5C34-CE0D-707E4A353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0A4AAF-58CD-BD2A-9DFF-1F91F6889A1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6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5F5BCE3-D71F-67F8-974A-49C65DE0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13C93A-66BC-577D-B694-78D677D294A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52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E4B1C91-C4BF-19C6-C858-892E616D4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D77A27-88DB-962B-B9B3-A219C0D8DC7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467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Sergio Cardenas</dc:creator>
  <cp:lastModifiedBy>Sergio Cardenas</cp:lastModifiedBy>
  <cp:revision>1</cp:revision>
  <dcterms:created xsi:type="dcterms:W3CDTF">2022-10-16T15:46:28Z</dcterms:created>
  <dcterms:modified xsi:type="dcterms:W3CDTF">2022-10-16T15:46:28Z</dcterms:modified>
</cp:coreProperties>
</file>